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9939338" cy="143684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A066C873-5426-4751-BB0F-CF587ACE22A9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077913"/>
            <a:ext cx="7181850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AE2B243A-FE3F-4C99-A69D-160ADBDA4D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243A-FE3F-4C99-A69D-160ADBDA4D1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243A-FE3F-4C99-A69D-160ADBDA4D1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0F1C-44EC-4E81-A13E-462966A47202}" type="datetimeFigureOut">
              <a:rPr lang="ko-KR" altLang="en-US" smtClean="0"/>
              <a:pPr/>
              <a:t>2014-03-04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C3C1-B46E-42C5-AB72-3FB86A3AC6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그림 25" descr="표준근로계약서, 직무청렴서약서, 정보활용동의서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90046" y="444661"/>
            <a:ext cx="4553954" cy="64407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그림 27" descr="표준근로계약서, 직무청렴서약서, 정보활용동의서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44661"/>
            <a:ext cx="4553954" cy="64407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506487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3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경기 </a:t>
            </a:r>
            <a:r>
              <a:rPr lang="ko-KR" altLang="en-US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학교예술강사 지원사업 근로계약서 작성요령</a:t>
            </a:r>
            <a:endParaRPr lang="ko-KR" altLang="en-US" sz="2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50405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kumimoji="0"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1.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 반드시 </a:t>
            </a:r>
            <a:r>
              <a:rPr kumimoji="0" lang="ko-KR" altLang="en-US" sz="1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자필</a:t>
            </a:r>
            <a:r>
              <a:rPr lang="ko-KR" alt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작성</a:t>
            </a:r>
            <a:r>
              <a:rPr kumimoji="0" lang="en-US" altLang="ko-KR" sz="1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(</a:t>
            </a:r>
            <a:r>
              <a:rPr lang="en-US" altLang="ko-KR" sz="1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ko-KR" altLang="en-US" sz="1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번 간인 필히 작성 확인</a:t>
            </a:r>
            <a:r>
              <a:rPr lang="en-US" altLang="ko-KR" sz="12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!!)</a:t>
            </a:r>
            <a:endParaRPr kumimoji="0" lang="ko-KR" altLang="en-US" sz="12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</a:endParaRPr>
          </a:p>
          <a:p>
            <a:pPr algn="l"/>
            <a:r>
              <a:rPr kumimoji="0"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2.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</a:t>
            </a:r>
            <a:r>
              <a:rPr kumimoji="0"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“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기관보관용</a:t>
            </a:r>
            <a:r>
              <a:rPr kumimoji="0"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”</a:t>
            </a:r>
            <a:r>
              <a:rPr lang="ko-KR" alt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</a:t>
            </a:r>
            <a:r>
              <a:rPr kumimoji="0"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“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예술강사 보관용</a:t>
            </a:r>
            <a:r>
              <a:rPr kumimoji="0"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”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</a:t>
            </a:r>
            <a:r>
              <a:rPr kumimoji="0"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2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부 작성 후 모두 발송</a:t>
            </a:r>
            <a:r>
              <a:rPr kumimoji="0"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  </a:t>
            </a:r>
            <a:r>
              <a:rPr kumimoji="0" lang="en-US" altLang="ko-KR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※ </a:t>
            </a:r>
            <a:r>
              <a:rPr kumimoji="0" lang="ko-KR" altLang="en-US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예술강사 보관용은 경기문화재단 직인날인 후 발송해 드립니다</a:t>
            </a:r>
            <a:r>
              <a:rPr kumimoji="0" lang="en-US" altLang="ko-KR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.</a:t>
            </a:r>
            <a:r>
              <a:rPr kumimoji="0" lang="ko-KR" altLang="en-US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</a:t>
            </a:r>
            <a:endParaRPr kumimoji="0" lang="ko-KR" altLang="en-US" sz="11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ea"/>
              <a:ea typeface="+mn-ea"/>
            </a:endParaRPr>
          </a:p>
          <a:p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02765" y="1340768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rgbClr val="FF0000"/>
                </a:solidFill>
              </a:rPr>
              <a:t>①본인성명</a:t>
            </a:r>
            <a:endParaRPr lang="ko-KR" altLang="en-US" sz="8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3808" y="1340768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rgbClr val="FF0000"/>
                </a:solidFill>
              </a:rPr>
              <a:t>①본인성명</a:t>
            </a:r>
            <a:endParaRPr lang="ko-KR" altLang="en-US" sz="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67389" y="2421468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rgbClr val="FF0000"/>
                </a:solidFill>
              </a:rPr>
              <a:t>②분야</a:t>
            </a:r>
            <a:endParaRPr lang="en-US" altLang="ko-KR" sz="800" b="1" dirty="0" smtClean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64288" y="2421468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rgbClr val="FF0000"/>
                </a:solidFill>
              </a:rPr>
              <a:t>②분야</a:t>
            </a:r>
            <a:endParaRPr lang="en-US" altLang="ko-KR" sz="800" b="1" dirty="0" smtClean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95736" y="2636912"/>
            <a:ext cx="14606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rgbClr val="FF0000"/>
                </a:solidFill>
              </a:rPr>
              <a:t>③경기도 학교 출강 총 </a:t>
            </a:r>
            <a:r>
              <a:rPr lang="ko-KR" altLang="en-US" sz="800" b="1" dirty="0" err="1" smtClean="0">
                <a:solidFill>
                  <a:srgbClr val="FF0000"/>
                </a:solidFill>
              </a:rPr>
              <a:t>시수</a:t>
            </a:r>
            <a:endParaRPr lang="en-US" altLang="ko-KR" sz="800" b="1" dirty="0" smtClean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83752" y="2636912"/>
            <a:ext cx="14606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rgbClr val="FF0000"/>
                </a:solidFill>
              </a:rPr>
              <a:t>③경기도 학교 출강 총 </a:t>
            </a:r>
            <a:r>
              <a:rPr lang="ko-KR" altLang="en-US" sz="800" b="1" dirty="0" err="1" smtClean="0">
                <a:solidFill>
                  <a:srgbClr val="FF0000"/>
                </a:solidFill>
              </a:rPr>
              <a:t>시수</a:t>
            </a:r>
            <a:endParaRPr lang="en-US" altLang="ko-KR" sz="800" b="1" dirty="0" smtClean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23728" y="5301208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rgbClr val="FF0000"/>
                </a:solidFill>
              </a:rPr>
              <a:t>④날짜</a:t>
            </a:r>
            <a:endParaRPr lang="en-US" altLang="ko-KR" sz="800" b="1" dirty="0" smtClean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60232" y="5301208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smtClean="0">
                <a:solidFill>
                  <a:srgbClr val="FF0000"/>
                </a:solidFill>
              </a:rPr>
              <a:t>④날짜</a:t>
            </a:r>
            <a:endParaRPr lang="en-US" altLang="ko-KR" sz="800" b="1" dirty="0" smtClean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51720" y="6309900"/>
            <a:ext cx="25458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rgbClr val="FF0000"/>
                </a:solidFill>
              </a:rPr>
              <a:t>⑤본인 주소 </a:t>
            </a:r>
            <a:r>
              <a:rPr lang="en-US" altLang="ko-KR" sz="800" b="1" dirty="0" smtClean="0">
                <a:solidFill>
                  <a:srgbClr val="FF0000"/>
                </a:solidFill>
              </a:rPr>
              <a:t>/ </a:t>
            </a:r>
            <a:r>
              <a:rPr lang="ko-KR" altLang="en-US" sz="800" b="1" dirty="0" smtClean="0">
                <a:solidFill>
                  <a:srgbClr val="FF0000"/>
                </a:solidFill>
              </a:rPr>
              <a:t>주민등록번호 </a:t>
            </a:r>
            <a:r>
              <a:rPr lang="en-US" altLang="ko-KR" sz="800" b="1" dirty="0" smtClean="0">
                <a:solidFill>
                  <a:srgbClr val="FF0000"/>
                </a:solidFill>
              </a:rPr>
              <a:t>/ </a:t>
            </a:r>
            <a:r>
              <a:rPr lang="ko-KR" altLang="en-US" sz="800" b="1" dirty="0" smtClean="0">
                <a:solidFill>
                  <a:srgbClr val="FF0000"/>
                </a:solidFill>
              </a:rPr>
              <a:t>성명</a:t>
            </a:r>
            <a:r>
              <a:rPr lang="en-US" altLang="ko-KR" sz="8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800" b="1" dirty="0" smtClean="0">
                <a:solidFill>
                  <a:srgbClr val="FF0000"/>
                </a:solidFill>
              </a:rPr>
              <a:t>싸인 또는 도장</a:t>
            </a:r>
            <a:endParaRPr lang="en-US" altLang="ko-KR" sz="800" b="1" dirty="0" smtClean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62614" y="6309320"/>
            <a:ext cx="25458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 dirty="0" smtClean="0">
                <a:solidFill>
                  <a:srgbClr val="FF0000"/>
                </a:solidFill>
              </a:rPr>
              <a:t>⑤본인 주소 </a:t>
            </a:r>
            <a:r>
              <a:rPr lang="en-US" altLang="ko-KR" sz="800" b="1" dirty="0" smtClean="0">
                <a:solidFill>
                  <a:srgbClr val="FF0000"/>
                </a:solidFill>
              </a:rPr>
              <a:t>/ </a:t>
            </a:r>
            <a:r>
              <a:rPr lang="ko-KR" altLang="en-US" sz="800" b="1" dirty="0" smtClean="0">
                <a:solidFill>
                  <a:srgbClr val="FF0000"/>
                </a:solidFill>
              </a:rPr>
              <a:t>주민등록번호 </a:t>
            </a:r>
            <a:r>
              <a:rPr lang="en-US" altLang="ko-KR" sz="800" b="1" dirty="0" smtClean="0">
                <a:solidFill>
                  <a:srgbClr val="FF0000"/>
                </a:solidFill>
              </a:rPr>
              <a:t>/ </a:t>
            </a:r>
            <a:r>
              <a:rPr lang="ko-KR" altLang="en-US" sz="800" b="1" dirty="0" smtClean="0">
                <a:solidFill>
                  <a:srgbClr val="FF0000"/>
                </a:solidFill>
              </a:rPr>
              <a:t>성명</a:t>
            </a:r>
            <a:r>
              <a:rPr lang="en-US" altLang="ko-KR" sz="8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800" b="1" dirty="0" smtClean="0">
                <a:solidFill>
                  <a:srgbClr val="FF0000"/>
                </a:solidFill>
              </a:rPr>
              <a:t>싸인 또는 도장</a:t>
            </a:r>
            <a:endParaRPr lang="en-US" altLang="ko-KR" sz="800" b="1" dirty="0" smtClean="0">
              <a:solidFill>
                <a:srgbClr val="FF0000"/>
              </a:solidFill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4211960" y="2780928"/>
            <a:ext cx="648072" cy="57606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3668044" y="2996952"/>
            <a:ext cx="15520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solidFill>
                  <a:srgbClr val="FF0000"/>
                </a:solidFill>
              </a:rPr>
              <a:t>⑥간인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: 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싸인 또는 도장</a:t>
            </a:r>
            <a:endParaRPr lang="en-US" altLang="ko-KR" sz="1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506487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직무청렴 서약서</a:t>
            </a:r>
            <a:r>
              <a:rPr lang="en-US" altLang="ko-KR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ko-KR" altLang="en-US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정보활용 동의서 작성요령</a:t>
            </a:r>
            <a:endParaRPr lang="ko-KR" altLang="en-US" sz="2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50405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kumimoji="0"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1.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 반드시 </a:t>
            </a:r>
            <a:r>
              <a:rPr kumimoji="0" lang="ko-KR" altLang="en-US" sz="12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자필</a:t>
            </a:r>
            <a:r>
              <a:rPr lang="ko-KR" altLang="en-US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작성</a:t>
            </a:r>
          </a:p>
          <a:p>
            <a:pPr algn="l"/>
            <a:r>
              <a:rPr kumimoji="0" lang="en-US" altLang="ko-KR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2.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 </a:t>
            </a:r>
            <a:r>
              <a:rPr lang="en-US" altLang="ko-KR" sz="1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kumimoji="0" lang="ko-KR" altLang="en-US" sz="1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</a:rPr>
              <a:t>계약서와 동일한 서명 또는 날인</a:t>
            </a:r>
            <a:endParaRPr lang="ko-KR" alt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그림 12" descr="표준근로계약서, 직무청렴서약서, 정보활용동의서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5132" y="980728"/>
            <a:ext cx="4155562" cy="5877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그림 13" descr="표준근로계약서, 직무청렴서약서, 정보활용동의서0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951167"/>
            <a:ext cx="4176464" cy="5906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1115616" y="1844824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solidFill>
                  <a:srgbClr val="FF0000"/>
                </a:solidFill>
              </a:rPr>
              <a:t>①본인성명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4325" y="2246675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solidFill>
                  <a:srgbClr val="FF0000"/>
                </a:solidFill>
              </a:rPr>
              <a:t>①본인성명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1800" y="5301208"/>
            <a:ext cx="1741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solidFill>
                  <a:srgbClr val="FF0000"/>
                </a:solidFill>
              </a:rPr>
              <a:t>②본인성명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싸인 또는 도장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4288" y="5949280"/>
            <a:ext cx="1741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solidFill>
                  <a:srgbClr val="FF0000"/>
                </a:solidFill>
              </a:rPr>
              <a:t>③본인성명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싸인 또는 도장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57529" y="555904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solidFill>
                  <a:srgbClr val="FF0000"/>
                </a:solidFill>
              </a:rPr>
              <a:t>③날짜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60232" y="5301208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solidFill>
                  <a:srgbClr val="FF0000"/>
                </a:solidFill>
              </a:rPr>
              <a:t>②날짜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55776" y="5877272"/>
            <a:ext cx="1741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solidFill>
                  <a:srgbClr val="FF0000"/>
                </a:solidFill>
              </a:rPr>
              <a:t>④본인성명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싸인 또는 도장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141</Words>
  <Application>Microsoft Office PowerPoint</Application>
  <PresentationFormat>화면 슬라이드 쇼(4:3)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경기 학교예술강사 지원사업 근로계약서 작성요령</vt:lpstr>
      <vt:lpstr>직무청렴 서약서, 정보활용 동의서 작성요령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경기 학교예술강사 지원사업 근로계약서 작성요령</dc:title>
  <dc:creator>User</dc:creator>
  <cp:lastModifiedBy>User</cp:lastModifiedBy>
  <cp:revision>16</cp:revision>
  <dcterms:created xsi:type="dcterms:W3CDTF">2013-02-19T01:17:24Z</dcterms:created>
  <dcterms:modified xsi:type="dcterms:W3CDTF">2014-03-04T04:29:18Z</dcterms:modified>
</cp:coreProperties>
</file>