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-852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200"/>
            </a:lvl1pPr>
          </a:lstStyle>
          <a:p>
            <a:fld id="{A066C873-5426-4751-BB0F-CF587ACE22A9}" type="datetimeFigureOut">
              <a:rPr lang="ko-KR" altLang="en-US" smtClean="0"/>
              <a:pPr/>
              <a:t>2015-03-17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1" tIns="47781" rIns="95561" bIns="4778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1" tIns="47781" rIns="95561" bIns="4778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200"/>
            </a:lvl1pPr>
          </a:lstStyle>
          <a:p>
            <a:fld id="{AE2B243A-FE3F-4C99-A69D-160ADBDA4D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243A-FE3F-4C99-A69D-160ADBDA4D1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243A-FE3F-4C99-A69D-160ADBDA4D1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2015-03-17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2015-03-17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2015-03-17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2015-03-17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2015-03-17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2015-03-17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2015-03-17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2015-03-17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2015-03-17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2015-03-17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2015-03-17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0F1C-44EC-4E81-A13E-462966A47202}" type="datetimeFigureOut">
              <a:rPr lang="ko-KR" altLang="en-US" smtClean="0"/>
              <a:pPr/>
              <a:t>2015-03-17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17" descr="'15 표준근로계약서, 직무청렴서약서, 정보활용동의서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864096"/>
            <a:ext cx="4410131" cy="6237312"/>
          </a:xfrm>
          <a:prstGeom prst="rect">
            <a:avLst/>
          </a:prstGeom>
        </p:spPr>
      </p:pic>
      <p:pic>
        <p:nvPicPr>
          <p:cNvPr id="19" name="그림 18" descr="'15 표준근로계약서, 직무청렴서약서, 정보활용동의서0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864096"/>
            <a:ext cx="4410131" cy="6237312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86409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kumimoji="0" lang="en-US" altLang="ko-KR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1.</a:t>
            </a:r>
            <a:r>
              <a:rPr kumimoji="0" lang="ko-KR" altLang="en-US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  반드시 </a:t>
            </a:r>
            <a:r>
              <a:rPr kumimoji="0" lang="ko-KR" altLang="en-US" sz="1200" b="1" u="sng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자필</a:t>
            </a:r>
            <a:r>
              <a:rPr lang="ko-KR" altLang="en-US" sz="1200" b="1" spc="-1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kumimoji="0" lang="ko-KR" altLang="en-US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작성</a:t>
            </a:r>
            <a:r>
              <a:rPr kumimoji="0" lang="en-US" altLang="ko-KR" sz="1200" b="1" spc="-150" dirty="0" smtClean="0">
                <a:ln w="11430"/>
                <a:solidFill>
                  <a:srgbClr val="00B050"/>
                </a:solidFill>
                <a:ea typeface="+mn-ea"/>
              </a:rPr>
              <a:t>(</a:t>
            </a:r>
            <a:r>
              <a:rPr lang="en-US" altLang="ko-KR" sz="1200" b="1" spc="-150" dirty="0" smtClean="0">
                <a:ln w="11430"/>
                <a:solidFill>
                  <a:srgbClr val="00B050"/>
                </a:solidFill>
              </a:rPr>
              <a:t>6</a:t>
            </a:r>
            <a:r>
              <a:rPr lang="ko-KR" altLang="en-US" sz="1200" b="1" spc="-150" dirty="0" smtClean="0">
                <a:ln w="11430"/>
                <a:solidFill>
                  <a:srgbClr val="00B050"/>
                </a:solidFill>
              </a:rPr>
              <a:t>번 간인 필히 작성 확인</a:t>
            </a:r>
            <a:r>
              <a:rPr lang="en-US" altLang="ko-KR" sz="1200" b="1" spc="-150" dirty="0" smtClean="0">
                <a:ln w="11430"/>
                <a:solidFill>
                  <a:srgbClr val="00B050"/>
                </a:solidFill>
              </a:rPr>
              <a:t>!!)</a:t>
            </a:r>
            <a:endParaRPr kumimoji="0" lang="ko-KR" altLang="en-US" sz="1200" b="1" spc="-150" dirty="0" smtClean="0">
              <a:ln w="11430"/>
              <a:solidFill>
                <a:srgbClr val="00B050"/>
              </a:solidFill>
              <a:ea typeface="+mn-ea"/>
            </a:endParaRPr>
          </a:p>
          <a:p>
            <a:pPr algn="l"/>
            <a:r>
              <a:rPr kumimoji="0" lang="en-US" altLang="ko-KR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2.</a:t>
            </a:r>
            <a:r>
              <a:rPr kumimoji="0" lang="ko-KR" altLang="en-US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 </a:t>
            </a:r>
            <a:r>
              <a:rPr kumimoji="0" lang="en-US" altLang="ko-KR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“</a:t>
            </a:r>
            <a:r>
              <a:rPr kumimoji="0" lang="ko-KR" altLang="en-US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기관보관용</a:t>
            </a:r>
            <a:r>
              <a:rPr kumimoji="0" lang="en-US" altLang="ko-KR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”</a:t>
            </a:r>
            <a:r>
              <a:rPr lang="ko-KR" altLang="en-US" sz="1200" b="1" spc="-1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ko-KR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/</a:t>
            </a:r>
            <a:r>
              <a:rPr kumimoji="0" lang="ko-KR" altLang="en-US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 </a:t>
            </a:r>
            <a:r>
              <a:rPr kumimoji="0" lang="en-US" altLang="ko-KR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“</a:t>
            </a:r>
            <a:r>
              <a:rPr kumimoji="0" lang="ko-KR" altLang="en-US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예술강사 보관용</a:t>
            </a:r>
            <a:r>
              <a:rPr kumimoji="0" lang="en-US" altLang="ko-KR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”</a:t>
            </a:r>
            <a:r>
              <a:rPr kumimoji="0" lang="ko-KR" altLang="en-US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 </a:t>
            </a:r>
            <a:r>
              <a:rPr kumimoji="0" lang="en-US" altLang="ko-KR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2</a:t>
            </a:r>
            <a:r>
              <a:rPr kumimoji="0" lang="ko-KR" altLang="en-US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부 작성 후 모두 발송</a:t>
            </a:r>
            <a:r>
              <a:rPr kumimoji="0" lang="en-US" altLang="ko-KR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   </a:t>
            </a:r>
            <a:r>
              <a:rPr kumimoji="0" lang="en-US" altLang="ko-KR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※ </a:t>
            </a:r>
            <a:r>
              <a:rPr kumimoji="0" lang="ko-KR" altLang="en-US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예술강사 보관용은 경기문화재단 직인날인 후 발송해 드립니다</a:t>
            </a:r>
            <a:r>
              <a:rPr kumimoji="0" lang="en-US" altLang="ko-KR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.</a:t>
            </a:r>
          </a:p>
          <a:p>
            <a:pPr algn="l"/>
            <a:r>
              <a:rPr lang="en-US" altLang="ko-KR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3. </a:t>
            </a:r>
            <a:r>
              <a:rPr lang="ko-KR" altLang="en-US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첫 </a:t>
            </a:r>
            <a:r>
              <a:rPr lang="ko-KR" altLang="en-US" sz="1100" b="1" spc="-1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출강일이</a:t>
            </a:r>
            <a:r>
              <a:rPr lang="ko-KR" altLang="en-US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ko-KR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ko-KR" altLang="en-US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학기이거나 아직 미정이신 분들은 계약서를 작성하시는 날짜를 써 주신 뒤</a:t>
            </a:r>
            <a:r>
              <a:rPr lang="en-US" altLang="ko-KR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ko-KR" altLang="en-US" sz="1100" b="1" spc="-1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포스트잇에</a:t>
            </a:r>
            <a:r>
              <a:rPr lang="ko-KR" altLang="en-US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해당사유 </a:t>
            </a:r>
            <a:r>
              <a:rPr lang="en-US" altLang="ko-KR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ko-KR" altLang="en-US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예</a:t>
            </a:r>
            <a:r>
              <a:rPr lang="en-US" altLang="ko-KR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:2</a:t>
            </a:r>
            <a:r>
              <a:rPr lang="ko-KR" altLang="en-US" sz="1100" b="1" spc="-1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학기첫출강</a:t>
            </a:r>
            <a:r>
              <a:rPr lang="en-US" altLang="ko-KR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/5</a:t>
            </a:r>
            <a:r>
              <a:rPr lang="ko-KR" altLang="en-US" sz="1100" b="1" spc="-1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월첫출강</a:t>
            </a:r>
            <a:r>
              <a:rPr lang="en-US" altLang="ko-KR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)</a:t>
            </a:r>
            <a:r>
              <a:rPr lang="ko-KR" altLang="en-US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를 기재하여 붙여 보내주세요</a:t>
            </a:r>
            <a:r>
              <a:rPr lang="en-US" altLang="ko-KR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!</a:t>
            </a:r>
            <a:r>
              <a:rPr lang="ko-KR" altLang="en-US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kumimoji="0" lang="ko-KR" altLang="en-US" sz="11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n-ea"/>
              </a:rPr>
              <a:t> </a:t>
            </a:r>
            <a:endParaRPr kumimoji="0" lang="ko-KR" altLang="en-US" sz="1100" b="1" spc="-1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+mn-ea"/>
              <a:ea typeface="+mn-ea"/>
            </a:endParaRPr>
          </a:p>
          <a:p>
            <a:endParaRPr lang="ko-KR" altLang="en-US" spc="-1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10913" y="1412776"/>
            <a:ext cx="6014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spc="-150" dirty="0" smtClean="0">
                <a:solidFill>
                  <a:srgbClr val="FF0000"/>
                </a:solidFill>
              </a:rPr>
              <a:t>①본인성명</a:t>
            </a:r>
            <a:endParaRPr lang="ko-KR" altLang="en-US" sz="800" b="1" spc="-15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43808" y="1412776"/>
            <a:ext cx="6014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spc="-150" dirty="0" smtClean="0">
                <a:solidFill>
                  <a:srgbClr val="FF0000"/>
                </a:solidFill>
              </a:rPr>
              <a:t>①본인성명</a:t>
            </a:r>
            <a:endParaRPr lang="ko-KR" altLang="en-US" sz="800" b="1" spc="-15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07704" y="2348880"/>
            <a:ext cx="4347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spc="-150" dirty="0" smtClean="0">
                <a:solidFill>
                  <a:srgbClr val="FF0000"/>
                </a:solidFill>
              </a:rPr>
              <a:t>②분야</a:t>
            </a:r>
            <a:endParaRPr lang="en-US" altLang="ko-KR" sz="800" b="1" spc="-150" dirty="0" smtClean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28184" y="2349460"/>
            <a:ext cx="4347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spc="-150" dirty="0" smtClean="0">
                <a:solidFill>
                  <a:srgbClr val="FF0000"/>
                </a:solidFill>
              </a:rPr>
              <a:t>②분야</a:t>
            </a:r>
            <a:endParaRPr lang="en-US" altLang="ko-KR" sz="800" b="1" spc="-150" dirty="0" smtClean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91680" y="2780928"/>
            <a:ext cx="11721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spc="-150" dirty="0" smtClean="0">
                <a:solidFill>
                  <a:srgbClr val="FF0000"/>
                </a:solidFill>
              </a:rPr>
              <a:t>③경기도 학교 출강 총 </a:t>
            </a:r>
            <a:r>
              <a:rPr lang="ko-KR" altLang="en-US" sz="800" b="1" spc="-150" dirty="0" err="1" smtClean="0">
                <a:solidFill>
                  <a:srgbClr val="FF0000"/>
                </a:solidFill>
              </a:rPr>
              <a:t>시수</a:t>
            </a:r>
            <a:endParaRPr lang="en-US" altLang="ko-KR" sz="800" b="1" spc="-150" dirty="0" smtClean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80204" y="2780928"/>
            <a:ext cx="11721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spc="-150" dirty="0" smtClean="0">
                <a:solidFill>
                  <a:srgbClr val="FF0000"/>
                </a:solidFill>
              </a:rPr>
              <a:t>③경기도 학교 출강 총 </a:t>
            </a:r>
            <a:r>
              <a:rPr lang="ko-KR" altLang="en-US" sz="800" b="1" spc="-150" dirty="0" err="1" smtClean="0">
                <a:solidFill>
                  <a:srgbClr val="FF0000"/>
                </a:solidFill>
              </a:rPr>
              <a:t>시수</a:t>
            </a:r>
            <a:endParaRPr lang="en-US" altLang="ko-KR" sz="800" b="1" spc="-150" dirty="0" smtClean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39397" y="5949860"/>
            <a:ext cx="7200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spc="-150" dirty="0" smtClean="0">
                <a:solidFill>
                  <a:srgbClr val="FF0000"/>
                </a:solidFill>
              </a:rPr>
              <a:t>④</a:t>
            </a:r>
            <a:r>
              <a:rPr lang="ko-KR" altLang="en-US" sz="800" b="1" spc="-150" dirty="0" smtClean="0">
                <a:solidFill>
                  <a:srgbClr val="FF0000"/>
                </a:solidFill>
              </a:rPr>
              <a:t>첫 출강 </a:t>
            </a:r>
            <a:r>
              <a:rPr lang="ko-KR" altLang="en-US" sz="800" b="1" spc="-150" dirty="0" smtClean="0">
                <a:solidFill>
                  <a:srgbClr val="FF0000"/>
                </a:solidFill>
              </a:rPr>
              <a:t>날짜</a:t>
            </a:r>
            <a:endParaRPr lang="en-US" altLang="ko-KR" sz="800" b="1" spc="-150" dirty="0" smtClean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75901" y="5949860"/>
            <a:ext cx="7200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spc="-150" dirty="0" smtClean="0">
                <a:solidFill>
                  <a:srgbClr val="FF0000"/>
                </a:solidFill>
              </a:rPr>
              <a:t>④첫 출강 날짜</a:t>
            </a:r>
            <a:endParaRPr lang="en-US" altLang="ko-KR" sz="800" b="1" spc="-150" dirty="0" smtClean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31640" y="6669940"/>
            <a:ext cx="19688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spc="-150" dirty="0" smtClean="0">
                <a:solidFill>
                  <a:srgbClr val="FF0000"/>
                </a:solidFill>
              </a:rPr>
              <a:t>⑤</a:t>
            </a:r>
            <a:r>
              <a:rPr lang="ko-KR" altLang="en-US" sz="800" b="1" spc="-150" dirty="0" smtClean="0">
                <a:solidFill>
                  <a:srgbClr val="FF0000"/>
                </a:solidFill>
              </a:rPr>
              <a:t>본인  </a:t>
            </a:r>
            <a:r>
              <a:rPr lang="ko-KR" altLang="en-US" sz="800" b="1" spc="-150" dirty="0" smtClean="0">
                <a:solidFill>
                  <a:srgbClr val="FF0000"/>
                </a:solidFill>
              </a:rPr>
              <a:t>주소 </a:t>
            </a:r>
            <a:r>
              <a:rPr lang="en-US" altLang="ko-KR" sz="800" b="1" spc="-150" dirty="0" smtClean="0">
                <a:solidFill>
                  <a:srgbClr val="FF0000"/>
                </a:solidFill>
              </a:rPr>
              <a:t>/ </a:t>
            </a:r>
            <a:r>
              <a:rPr lang="ko-KR" altLang="en-US" sz="800" b="1" spc="-150" dirty="0" smtClean="0">
                <a:solidFill>
                  <a:srgbClr val="FF0000"/>
                </a:solidFill>
              </a:rPr>
              <a:t>주민등록번호 </a:t>
            </a:r>
            <a:r>
              <a:rPr lang="en-US" altLang="ko-KR" sz="800" b="1" spc="-150" dirty="0" smtClean="0">
                <a:solidFill>
                  <a:srgbClr val="FF0000"/>
                </a:solidFill>
              </a:rPr>
              <a:t>/ </a:t>
            </a:r>
            <a:r>
              <a:rPr lang="ko-KR" altLang="en-US" sz="800" b="1" spc="-150" dirty="0" smtClean="0">
                <a:solidFill>
                  <a:srgbClr val="FF0000"/>
                </a:solidFill>
              </a:rPr>
              <a:t>성명</a:t>
            </a:r>
            <a:r>
              <a:rPr lang="en-US" altLang="ko-KR" sz="800" b="1" spc="-150" dirty="0" smtClean="0">
                <a:solidFill>
                  <a:srgbClr val="FF0000"/>
                </a:solidFill>
              </a:rPr>
              <a:t>, </a:t>
            </a:r>
            <a:r>
              <a:rPr lang="ko-KR" altLang="en-US" sz="800" b="1" spc="-150" dirty="0" smtClean="0">
                <a:solidFill>
                  <a:srgbClr val="FF0000"/>
                </a:solidFill>
              </a:rPr>
              <a:t>싸인 또는 도장</a:t>
            </a:r>
            <a:endParaRPr lang="en-US" altLang="ko-KR" sz="800" b="1" spc="-150" dirty="0" smtClean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42534" y="6669360"/>
            <a:ext cx="19688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spc="-150" dirty="0" smtClean="0">
                <a:solidFill>
                  <a:srgbClr val="FF0000"/>
                </a:solidFill>
              </a:rPr>
              <a:t>⑤본인 </a:t>
            </a:r>
            <a:r>
              <a:rPr lang="ko-KR" altLang="en-US" sz="800" b="1" spc="-150" dirty="0" smtClean="0">
                <a:solidFill>
                  <a:srgbClr val="FF0000"/>
                </a:solidFill>
              </a:rPr>
              <a:t> 주소 </a:t>
            </a:r>
            <a:r>
              <a:rPr lang="en-US" altLang="ko-KR" sz="800" b="1" spc="-150" dirty="0" smtClean="0">
                <a:solidFill>
                  <a:srgbClr val="FF0000"/>
                </a:solidFill>
              </a:rPr>
              <a:t>/ </a:t>
            </a:r>
            <a:r>
              <a:rPr lang="ko-KR" altLang="en-US" sz="800" b="1" spc="-150" dirty="0" smtClean="0">
                <a:solidFill>
                  <a:srgbClr val="FF0000"/>
                </a:solidFill>
              </a:rPr>
              <a:t>주민등록번호 </a:t>
            </a:r>
            <a:r>
              <a:rPr lang="en-US" altLang="ko-KR" sz="800" b="1" spc="-150" dirty="0" smtClean="0">
                <a:solidFill>
                  <a:srgbClr val="FF0000"/>
                </a:solidFill>
              </a:rPr>
              <a:t>/ </a:t>
            </a:r>
            <a:r>
              <a:rPr lang="ko-KR" altLang="en-US" sz="800" b="1" spc="-150" dirty="0" smtClean="0">
                <a:solidFill>
                  <a:srgbClr val="FF0000"/>
                </a:solidFill>
              </a:rPr>
              <a:t>성명</a:t>
            </a:r>
            <a:r>
              <a:rPr lang="en-US" altLang="ko-KR" sz="800" b="1" spc="-150" dirty="0" smtClean="0">
                <a:solidFill>
                  <a:srgbClr val="FF0000"/>
                </a:solidFill>
              </a:rPr>
              <a:t>, </a:t>
            </a:r>
            <a:r>
              <a:rPr lang="ko-KR" altLang="en-US" sz="800" b="1" spc="-150" dirty="0" smtClean="0">
                <a:solidFill>
                  <a:srgbClr val="FF0000"/>
                </a:solidFill>
              </a:rPr>
              <a:t>싸인 또는 도장</a:t>
            </a:r>
            <a:endParaRPr lang="en-US" altLang="ko-KR" sz="800" b="1" spc="-150" dirty="0" smtClean="0">
              <a:solidFill>
                <a:srgbClr val="FF0000"/>
              </a:solidFill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4211960" y="3068960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150"/>
          </a:p>
        </p:txBody>
      </p:sp>
      <p:sp>
        <p:nvSpPr>
          <p:cNvPr id="39" name="TextBox 38"/>
          <p:cNvSpPr txBox="1"/>
          <p:nvPr/>
        </p:nvSpPr>
        <p:spPr>
          <a:xfrm>
            <a:off x="3865341" y="3212976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spc="-150" dirty="0" smtClean="0">
                <a:solidFill>
                  <a:srgbClr val="FF0000"/>
                </a:solidFill>
              </a:rPr>
              <a:t>⑥간인 </a:t>
            </a:r>
            <a:r>
              <a:rPr lang="en-US" altLang="ko-KR" sz="1000" b="1" spc="-150" dirty="0" smtClean="0">
                <a:solidFill>
                  <a:srgbClr val="FF0000"/>
                </a:solidFill>
              </a:rPr>
              <a:t>: </a:t>
            </a:r>
            <a:r>
              <a:rPr lang="ko-KR" altLang="en-US" sz="1000" b="1" spc="-150" dirty="0" smtClean="0">
                <a:solidFill>
                  <a:srgbClr val="FF0000"/>
                </a:solidFill>
              </a:rPr>
              <a:t>싸인 또는 도장</a:t>
            </a:r>
            <a:endParaRPr lang="en-US" altLang="ko-KR" sz="1000" b="1" spc="-150" dirty="0" smtClean="0">
              <a:solidFill>
                <a:srgbClr val="FF0000"/>
              </a:solidFill>
            </a:endParaRPr>
          </a:p>
        </p:txBody>
      </p:sp>
      <p:sp>
        <p:nvSpPr>
          <p:cNvPr id="20" name="제목 19"/>
          <p:cNvSpPr>
            <a:spLocks noGrp="1"/>
          </p:cNvSpPr>
          <p:nvPr>
            <p:ph type="ctrTitle"/>
          </p:nvPr>
        </p:nvSpPr>
        <p:spPr>
          <a:xfrm>
            <a:off x="1331640" y="-72008"/>
            <a:ext cx="7772400" cy="476672"/>
          </a:xfrm>
        </p:spPr>
        <p:txBody>
          <a:bodyPr>
            <a:normAutofit/>
          </a:bodyPr>
          <a:lstStyle/>
          <a:p>
            <a:r>
              <a:rPr lang="ko-KR" altLang="en-US" sz="2000" b="1" spc="-300" dirty="0" smtClean="0"/>
              <a:t>경기 학교예술강사 지원사업 근로계약서 작성요령</a:t>
            </a:r>
            <a:endParaRPr lang="ko-KR" altLang="en-US" sz="2000" b="1" spc="-300" dirty="0"/>
          </a:p>
        </p:txBody>
      </p:sp>
      <p:sp>
        <p:nvSpPr>
          <p:cNvPr id="21" name="오른쪽 화살표 20"/>
          <p:cNvSpPr/>
          <p:nvPr/>
        </p:nvSpPr>
        <p:spPr>
          <a:xfrm rot="11637861">
            <a:off x="1334032" y="2761540"/>
            <a:ext cx="449667" cy="11078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오른쪽 화살표 21"/>
          <p:cNvSpPr/>
          <p:nvPr/>
        </p:nvSpPr>
        <p:spPr>
          <a:xfrm rot="11637861">
            <a:off x="5874866" y="2761540"/>
            <a:ext cx="449667" cy="11078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 descr="'15 표준근로계약서, 직무청렴서약서, 정보활용동의서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784331"/>
            <a:ext cx="4211960" cy="5957037"/>
          </a:xfrm>
          <a:prstGeom prst="rect">
            <a:avLst/>
          </a:prstGeom>
        </p:spPr>
      </p:pic>
      <p:pic>
        <p:nvPicPr>
          <p:cNvPr id="18" name="그림 17" descr="'15 표준근로계약서, 직무청렴서약서, 정보활용동의서0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980728"/>
            <a:ext cx="4211960" cy="59570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506487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o-KR" altLang="en-US" sz="2300" b="1" cap="all" spc="-15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직무청렴 서약서</a:t>
            </a:r>
            <a:r>
              <a:rPr lang="en-US" altLang="ko-KR" sz="2300" b="1" cap="all" spc="-15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ko-KR" altLang="en-US" sz="2300" b="1" cap="all" spc="-15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정보활용 동의서 작성요령</a:t>
            </a:r>
            <a:endParaRPr lang="ko-KR" altLang="en-US" sz="2300" b="1" cap="all" spc="-15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50405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kumimoji="0" lang="en-US" altLang="ko-KR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1.</a:t>
            </a:r>
            <a:r>
              <a:rPr kumimoji="0" lang="ko-KR" altLang="en-US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  반드시 </a:t>
            </a:r>
            <a:r>
              <a:rPr kumimoji="0" lang="ko-KR" altLang="en-US" sz="1200" b="1" u="sng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자필</a:t>
            </a:r>
            <a:r>
              <a:rPr lang="ko-KR" altLang="en-US" sz="1200" b="1" spc="-1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kumimoji="0" lang="ko-KR" altLang="en-US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작성</a:t>
            </a:r>
          </a:p>
          <a:p>
            <a:pPr algn="l"/>
            <a:r>
              <a:rPr kumimoji="0" lang="en-US" altLang="ko-KR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2.</a:t>
            </a:r>
            <a:r>
              <a:rPr kumimoji="0" lang="ko-KR" altLang="en-US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 </a:t>
            </a:r>
            <a:r>
              <a:rPr lang="en-US" altLang="ko-KR" sz="1200" b="1" spc="-1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kumimoji="0" lang="ko-KR" altLang="en-US" sz="1200" b="1" spc="-1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계약서와 동일한 서명 또는 날인</a:t>
            </a:r>
            <a:endParaRPr lang="ko-KR" altLang="en-US" b="1" spc="-1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1700808"/>
            <a:ext cx="7553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spc="-150" dirty="0" smtClean="0">
                <a:solidFill>
                  <a:srgbClr val="FF0000"/>
                </a:solidFill>
              </a:rPr>
              <a:t>①</a:t>
            </a:r>
            <a:r>
              <a:rPr lang="ko-KR" altLang="en-US" sz="1000" b="1" spc="-150" dirty="0" smtClean="0">
                <a:solidFill>
                  <a:srgbClr val="FF0000"/>
                </a:solidFill>
              </a:rPr>
              <a:t>본인 성명</a:t>
            </a:r>
            <a:endParaRPr lang="ko-KR" altLang="en-US" sz="1000" b="1" spc="-15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36096" y="1886635"/>
            <a:ext cx="7553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spc="-150" dirty="0" smtClean="0">
                <a:solidFill>
                  <a:srgbClr val="FF0000"/>
                </a:solidFill>
              </a:rPr>
              <a:t>①</a:t>
            </a:r>
            <a:r>
              <a:rPr lang="ko-KR" altLang="en-US" sz="1000" b="1" spc="-150" dirty="0" smtClean="0">
                <a:solidFill>
                  <a:srgbClr val="FF0000"/>
                </a:solidFill>
              </a:rPr>
              <a:t>본인 성명</a:t>
            </a:r>
            <a:endParaRPr lang="ko-KR" altLang="en-US" sz="1000" b="1" spc="-15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9832" y="5157192"/>
            <a:ext cx="1471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spc="-150" dirty="0" smtClean="0">
                <a:solidFill>
                  <a:srgbClr val="FF0000"/>
                </a:solidFill>
              </a:rPr>
              <a:t>②본인성명</a:t>
            </a:r>
            <a:r>
              <a:rPr lang="en-US" altLang="ko-KR" sz="1000" b="1" spc="-150" dirty="0" smtClean="0">
                <a:solidFill>
                  <a:srgbClr val="FF0000"/>
                </a:solidFill>
              </a:rPr>
              <a:t>/</a:t>
            </a:r>
            <a:r>
              <a:rPr lang="ko-KR" altLang="en-US" sz="1000" b="1" spc="-150" dirty="0" smtClean="0">
                <a:solidFill>
                  <a:srgbClr val="FF0000"/>
                </a:solidFill>
              </a:rPr>
              <a:t>싸인 또는 도장</a:t>
            </a:r>
            <a:endParaRPr lang="ko-KR" altLang="en-US" sz="1000" b="1" spc="-15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36296" y="5661248"/>
            <a:ext cx="1471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spc="-150" dirty="0" smtClean="0">
                <a:solidFill>
                  <a:srgbClr val="FF0000"/>
                </a:solidFill>
              </a:rPr>
              <a:t>③본인성명</a:t>
            </a:r>
            <a:r>
              <a:rPr lang="en-US" altLang="ko-KR" sz="1000" b="1" spc="-150" dirty="0" smtClean="0">
                <a:solidFill>
                  <a:srgbClr val="FF0000"/>
                </a:solidFill>
              </a:rPr>
              <a:t>/</a:t>
            </a:r>
            <a:r>
              <a:rPr lang="ko-KR" altLang="en-US" sz="1000" b="1" spc="-150" dirty="0" smtClean="0">
                <a:solidFill>
                  <a:srgbClr val="FF0000"/>
                </a:solidFill>
              </a:rPr>
              <a:t>싸인 또는 도장</a:t>
            </a:r>
            <a:endParaRPr lang="ko-KR" altLang="en-US" sz="1000" b="1" spc="-15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23728" y="5517232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spc="-150" dirty="0" smtClean="0">
                <a:solidFill>
                  <a:srgbClr val="FF0000"/>
                </a:solidFill>
              </a:rPr>
              <a:t>③첫 출강 날짜</a:t>
            </a:r>
            <a:endParaRPr lang="ko-KR" altLang="en-US" sz="1000" b="1" spc="-15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88224" y="5301208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spc="-150" dirty="0" smtClean="0">
                <a:solidFill>
                  <a:srgbClr val="FF0000"/>
                </a:solidFill>
              </a:rPr>
              <a:t>②첫 출강 날짜</a:t>
            </a:r>
            <a:endParaRPr lang="ko-KR" altLang="en-US" sz="1000" b="1" spc="-15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59832" y="5805264"/>
            <a:ext cx="1471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spc="-150" dirty="0" smtClean="0">
                <a:solidFill>
                  <a:srgbClr val="FF0000"/>
                </a:solidFill>
              </a:rPr>
              <a:t>④본인성명</a:t>
            </a:r>
            <a:r>
              <a:rPr lang="en-US" altLang="ko-KR" sz="1000" b="1" spc="-150" dirty="0" smtClean="0">
                <a:solidFill>
                  <a:srgbClr val="FF0000"/>
                </a:solidFill>
              </a:rPr>
              <a:t>/</a:t>
            </a:r>
            <a:r>
              <a:rPr lang="ko-KR" altLang="en-US" sz="1000" b="1" spc="-150" dirty="0" smtClean="0">
                <a:solidFill>
                  <a:srgbClr val="FF0000"/>
                </a:solidFill>
              </a:rPr>
              <a:t>싸인 또는 도장</a:t>
            </a:r>
            <a:endParaRPr lang="ko-KR" altLang="en-US" sz="1000" b="1" spc="-1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183</Words>
  <Application>Microsoft Office PowerPoint</Application>
  <PresentationFormat>화면 슬라이드 쇼(4:3)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경기 학교예술강사 지원사업 근로계약서 작성요령</vt:lpstr>
      <vt:lpstr>직무청렴 서약서, 정보활용 동의서 작성요령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경기 학교예술강사 지원사업 근로계약서 작성요령</dc:title>
  <dc:creator>User</dc:creator>
  <cp:lastModifiedBy>김경미임대</cp:lastModifiedBy>
  <cp:revision>26</cp:revision>
  <dcterms:created xsi:type="dcterms:W3CDTF">2013-02-19T01:17:24Z</dcterms:created>
  <dcterms:modified xsi:type="dcterms:W3CDTF">2015-03-17T07:30:02Z</dcterms:modified>
</cp:coreProperties>
</file>